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eran Vergara" userId="50a08e988b785d9e" providerId="LiveId" clId="{45811C16-C996-40F1-94AF-65EF6418B4C4}"/>
    <pc:docChg chg="custSel addSld delSld modSld">
      <pc:chgData name="Kieran Vergara" userId="50a08e988b785d9e" providerId="LiveId" clId="{45811C16-C996-40F1-94AF-65EF6418B4C4}" dt="2022-05-06T14:54:41.904" v="458" actId="20577"/>
      <pc:docMkLst>
        <pc:docMk/>
      </pc:docMkLst>
      <pc:sldChg chg="modSp mod">
        <pc:chgData name="Kieran Vergara" userId="50a08e988b785d9e" providerId="LiveId" clId="{45811C16-C996-40F1-94AF-65EF6418B4C4}" dt="2022-05-04T20:09:43.467" v="1" actId="207"/>
        <pc:sldMkLst>
          <pc:docMk/>
          <pc:sldMk cId="43491461" sldId="256"/>
        </pc:sldMkLst>
        <pc:spChg chg="mod">
          <ac:chgData name="Kieran Vergara" userId="50a08e988b785d9e" providerId="LiveId" clId="{45811C16-C996-40F1-94AF-65EF6418B4C4}" dt="2022-05-04T20:09:39.177" v="0" actId="207"/>
          <ac:spMkLst>
            <pc:docMk/>
            <pc:sldMk cId="43491461" sldId="256"/>
            <ac:spMk id="2" creationId="{AD1E83DE-CC83-7B6D-4E94-3BED88134804}"/>
          </ac:spMkLst>
        </pc:spChg>
        <pc:spChg chg="mod">
          <ac:chgData name="Kieran Vergara" userId="50a08e988b785d9e" providerId="LiveId" clId="{45811C16-C996-40F1-94AF-65EF6418B4C4}" dt="2022-05-04T20:09:43.467" v="1" actId="207"/>
          <ac:spMkLst>
            <pc:docMk/>
            <pc:sldMk cId="43491461" sldId="256"/>
            <ac:spMk id="3" creationId="{30C6DA35-801C-CB93-D088-F00A360154CB}"/>
          </ac:spMkLst>
        </pc:spChg>
      </pc:sldChg>
      <pc:sldChg chg="addSp delSp modSp mod">
        <pc:chgData name="Kieran Vergara" userId="50a08e988b785d9e" providerId="LiveId" clId="{45811C16-C996-40F1-94AF-65EF6418B4C4}" dt="2022-05-06T14:53:30.824" v="397" actId="20577"/>
        <pc:sldMkLst>
          <pc:docMk/>
          <pc:sldMk cId="2445130793" sldId="257"/>
        </pc:sldMkLst>
        <pc:spChg chg="mod">
          <ac:chgData name="Kieran Vergara" userId="50a08e988b785d9e" providerId="LiveId" clId="{45811C16-C996-40F1-94AF-65EF6418B4C4}" dt="2022-05-05T17:02:55.719" v="234" actId="26606"/>
          <ac:spMkLst>
            <pc:docMk/>
            <pc:sldMk cId="2445130793" sldId="257"/>
            <ac:spMk id="2" creationId="{6ADCFAD3-EF56-0027-241D-26B393ADD9F7}"/>
          </ac:spMkLst>
        </pc:spChg>
        <pc:spChg chg="mod">
          <ac:chgData name="Kieran Vergara" userId="50a08e988b785d9e" providerId="LiveId" clId="{45811C16-C996-40F1-94AF-65EF6418B4C4}" dt="2022-05-06T14:53:30.824" v="397" actId="20577"/>
          <ac:spMkLst>
            <pc:docMk/>
            <pc:sldMk cId="2445130793" sldId="257"/>
            <ac:spMk id="3" creationId="{EB988F45-E518-5365-BF18-1DD658D25930}"/>
          </ac:spMkLst>
        </pc:spChg>
        <pc:spChg chg="del">
          <ac:chgData name="Kieran Vergara" userId="50a08e988b785d9e" providerId="LiveId" clId="{45811C16-C996-40F1-94AF-65EF6418B4C4}" dt="2022-05-05T17:02:55.719" v="234" actId="26606"/>
          <ac:spMkLst>
            <pc:docMk/>
            <pc:sldMk cId="2445130793" sldId="257"/>
            <ac:spMk id="17" creationId="{3558DB37-9FEE-48A2-8578-ED0401573943}"/>
          </ac:spMkLst>
        </pc:spChg>
        <pc:spChg chg="del">
          <ac:chgData name="Kieran Vergara" userId="50a08e988b785d9e" providerId="LiveId" clId="{45811C16-C996-40F1-94AF-65EF6418B4C4}" dt="2022-05-05T17:02:55.719" v="234" actId="26606"/>
          <ac:spMkLst>
            <pc:docMk/>
            <pc:sldMk cId="2445130793" sldId="257"/>
            <ac:spMk id="19" creationId="{5F7FCCA6-00E2-4F74-A105-0D769872F243}"/>
          </ac:spMkLst>
        </pc:spChg>
        <pc:spChg chg="del">
          <ac:chgData name="Kieran Vergara" userId="50a08e988b785d9e" providerId="LiveId" clId="{45811C16-C996-40F1-94AF-65EF6418B4C4}" dt="2022-05-05T17:02:55.719" v="234" actId="26606"/>
          <ac:spMkLst>
            <pc:docMk/>
            <pc:sldMk cId="2445130793" sldId="257"/>
            <ac:spMk id="21" creationId="{9B834327-03F1-4931-8261-971373A5A694}"/>
          </ac:spMkLst>
        </pc:spChg>
        <pc:spChg chg="add">
          <ac:chgData name="Kieran Vergara" userId="50a08e988b785d9e" providerId="LiveId" clId="{45811C16-C996-40F1-94AF-65EF6418B4C4}" dt="2022-05-05T17:02:55.719" v="234" actId="26606"/>
          <ac:spMkLst>
            <pc:docMk/>
            <pc:sldMk cId="2445130793" sldId="257"/>
            <ac:spMk id="26" creationId="{C8DD82D3-D002-45B0-B16A-82B3DA4EFDDB}"/>
          </ac:spMkLst>
        </pc:spChg>
        <pc:spChg chg="add">
          <ac:chgData name="Kieran Vergara" userId="50a08e988b785d9e" providerId="LiveId" clId="{45811C16-C996-40F1-94AF-65EF6418B4C4}" dt="2022-05-05T17:02:55.719" v="234" actId="26606"/>
          <ac:spMkLst>
            <pc:docMk/>
            <pc:sldMk cId="2445130793" sldId="257"/>
            <ac:spMk id="30" creationId="{01E907E6-DC1F-49A9-A946-CEB2CB330FE2}"/>
          </ac:spMkLst>
        </pc:spChg>
        <pc:cxnChg chg="add">
          <ac:chgData name="Kieran Vergara" userId="50a08e988b785d9e" providerId="LiveId" clId="{45811C16-C996-40F1-94AF-65EF6418B4C4}" dt="2022-05-05T17:02:55.719" v="234" actId="26606"/>
          <ac:cxnSpMkLst>
            <pc:docMk/>
            <pc:sldMk cId="2445130793" sldId="257"/>
            <ac:cxnSpMk id="28" creationId="{9F09C252-16FE-4557-AD6D-BB5CA773496C}"/>
          </ac:cxnSpMkLst>
        </pc:cxnChg>
      </pc:sldChg>
      <pc:sldChg chg="addSp modSp mod setBg">
        <pc:chgData name="Kieran Vergara" userId="50a08e988b785d9e" providerId="LiveId" clId="{45811C16-C996-40F1-94AF-65EF6418B4C4}" dt="2022-05-06T14:54:41.904" v="458" actId="20577"/>
        <pc:sldMkLst>
          <pc:docMk/>
          <pc:sldMk cId="3711816676" sldId="258"/>
        </pc:sldMkLst>
        <pc:spChg chg="mod">
          <ac:chgData name="Kieran Vergara" userId="50a08e988b785d9e" providerId="LiveId" clId="{45811C16-C996-40F1-94AF-65EF6418B4C4}" dt="2022-05-05T17:03:42.903" v="236" actId="26606"/>
          <ac:spMkLst>
            <pc:docMk/>
            <pc:sldMk cId="3711816676" sldId="258"/>
            <ac:spMk id="2" creationId="{6E45C440-D1CD-A6B8-5701-DF2244975768}"/>
          </ac:spMkLst>
        </pc:spChg>
        <pc:spChg chg="mod">
          <ac:chgData name="Kieran Vergara" userId="50a08e988b785d9e" providerId="LiveId" clId="{45811C16-C996-40F1-94AF-65EF6418B4C4}" dt="2022-05-06T14:54:41.904" v="458" actId="20577"/>
          <ac:spMkLst>
            <pc:docMk/>
            <pc:sldMk cId="3711816676" sldId="258"/>
            <ac:spMk id="3" creationId="{598BB9AE-60D7-D386-C85F-4429D20C0ED4}"/>
          </ac:spMkLst>
        </pc:spChg>
        <pc:spChg chg="add">
          <ac:chgData name="Kieran Vergara" userId="50a08e988b785d9e" providerId="LiveId" clId="{45811C16-C996-40F1-94AF-65EF6418B4C4}" dt="2022-05-05T17:03:42.903" v="236" actId="26606"/>
          <ac:spMkLst>
            <pc:docMk/>
            <pc:sldMk cId="3711816676" sldId="258"/>
            <ac:spMk id="8" creationId="{C8DD82D3-D002-45B0-B16A-82B3DA4EFDDB}"/>
          </ac:spMkLst>
        </pc:spChg>
        <pc:spChg chg="add">
          <ac:chgData name="Kieran Vergara" userId="50a08e988b785d9e" providerId="LiveId" clId="{45811C16-C996-40F1-94AF-65EF6418B4C4}" dt="2022-05-05T17:03:42.903" v="236" actId="26606"/>
          <ac:spMkLst>
            <pc:docMk/>
            <pc:sldMk cId="3711816676" sldId="258"/>
            <ac:spMk id="12" creationId="{C8C4A29D-5269-414E-AF71-0B9E9252E2E6}"/>
          </ac:spMkLst>
        </pc:spChg>
        <pc:cxnChg chg="add">
          <ac:chgData name="Kieran Vergara" userId="50a08e988b785d9e" providerId="LiveId" clId="{45811C16-C996-40F1-94AF-65EF6418B4C4}" dt="2022-05-05T17:03:42.903" v="236" actId="26606"/>
          <ac:cxnSpMkLst>
            <pc:docMk/>
            <pc:sldMk cId="3711816676" sldId="258"/>
            <ac:cxnSpMk id="10" creationId="{2253D3D2-93DD-4AE3-9660-D546EF032AFB}"/>
          </ac:cxnSpMkLst>
        </pc:cxnChg>
      </pc:sldChg>
      <pc:sldChg chg="addSp modSp new del mod setBg">
        <pc:chgData name="Kieran Vergara" userId="50a08e988b785d9e" providerId="LiveId" clId="{45811C16-C996-40F1-94AF-65EF6418B4C4}" dt="2022-05-05T17:03:29.165" v="235" actId="2696"/>
        <pc:sldMkLst>
          <pc:docMk/>
          <pc:sldMk cId="1821958" sldId="259"/>
        </pc:sldMkLst>
        <pc:spChg chg="mod">
          <ac:chgData name="Kieran Vergara" userId="50a08e988b785d9e" providerId="LiveId" clId="{45811C16-C996-40F1-94AF-65EF6418B4C4}" dt="2022-05-05T17:02:32.064" v="233" actId="26606"/>
          <ac:spMkLst>
            <pc:docMk/>
            <pc:sldMk cId="1821958" sldId="259"/>
            <ac:spMk id="2" creationId="{B6CEFBD1-3FAF-1135-B111-C74F273F69E5}"/>
          </ac:spMkLst>
        </pc:spChg>
        <pc:spChg chg="mod">
          <ac:chgData name="Kieran Vergara" userId="50a08e988b785d9e" providerId="LiveId" clId="{45811C16-C996-40F1-94AF-65EF6418B4C4}" dt="2022-05-05T17:02:32.064" v="233" actId="26606"/>
          <ac:spMkLst>
            <pc:docMk/>
            <pc:sldMk cId="1821958" sldId="259"/>
            <ac:spMk id="3" creationId="{8D9C5DD8-6347-77C9-66E2-C68D9103C93E}"/>
          </ac:spMkLst>
        </pc:spChg>
        <pc:spChg chg="add">
          <ac:chgData name="Kieran Vergara" userId="50a08e988b785d9e" providerId="LiveId" clId="{45811C16-C996-40F1-94AF-65EF6418B4C4}" dt="2022-05-05T17:02:32.064" v="233" actId="26606"/>
          <ac:spMkLst>
            <pc:docMk/>
            <pc:sldMk cId="1821958" sldId="259"/>
            <ac:spMk id="10" creationId="{13BCCAE5-A35B-4B66-A4A7-E23C34A403A4}"/>
          </ac:spMkLst>
        </pc:spChg>
        <pc:spChg chg="add">
          <ac:chgData name="Kieran Vergara" userId="50a08e988b785d9e" providerId="LiveId" clId="{45811C16-C996-40F1-94AF-65EF6418B4C4}" dt="2022-05-05T17:02:32.064" v="233" actId="26606"/>
          <ac:spMkLst>
            <pc:docMk/>
            <pc:sldMk cId="1821958" sldId="259"/>
            <ac:spMk id="14" creationId="{0B2EDFE5-9478-4774-9D3D-FEC7DC7082EF}"/>
          </ac:spMkLst>
        </pc:spChg>
        <pc:picChg chg="add">
          <ac:chgData name="Kieran Vergara" userId="50a08e988b785d9e" providerId="LiveId" clId="{45811C16-C996-40F1-94AF-65EF6418B4C4}" dt="2022-05-05T17:02:32.064" v="233" actId="26606"/>
          <ac:picMkLst>
            <pc:docMk/>
            <pc:sldMk cId="1821958" sldId="259"/>
            <ac:picMk id="7" creationId="{855D17B7-04D3-14FC-536E-B3213D72A626}"/>
          </ac:picMkLst>
        </pc:picChg>
        <pc:cxnChg chg="add">
          <ac:chgData name="Kieran Vergara" userId="50a08e988b785d9e" providerId="LiveId" clId="{45811C16-C996-40F1-94AF-65EF6418B4C4}" dt="2022-05-05T17:02:32.064" v="233" actId="26606"/>
          <ac:cxnSpMkLst>
            <pc:docMk/>
            <pc:sldMk cId="1821958" sldId="259"/>
            <ac:cxnSpMk id="12" creationId="{6987BDFB-DE64-4B56-B44F-45FAE19FA94E}"/>
          </ac:cxnSpMkLst>
        </pc:cxn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90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41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600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60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284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05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533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7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381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755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046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836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AD9056C-6ED9-99CE-148C-706C25B980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E83DE-CC83-7B6D-4E94-3BED88134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Foundation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6DA35-801C-CB93-D088-F00A36015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Kieran S Vergara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91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CFAD3-EF56-0027-241D-26B393ADD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2582"/>
            <a:ext cx="5921921" cy="5126203"/>
          </a:xfrm>
        </p:spPr>
        <p:txBody>
          <a:bodyPr anchor="ctr">
            <a:normAutofit/>
          </a:bodyPr>
          <a:lstStyle/>
          <a:p>
            <a:pPr algn="r"/>
            <a:r>
              <a:rPr lang="en-US" sz="8800"/>
              <a:t>Tech Stack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50021" y="1595483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88F45-E518-5365-BF18-1DD658D25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4" y="621697"/>
            <a:ext cx="3621025" cy="514797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Python 3</a:t>
            </a:r>
          </a:p>
          <a:p>
            <a:pPr lvl="1"/>
            <a:r>
              <a:rPr lang="en-US" i="1" dirty="0"/>
              <a:t>Pymango and CSV file </a:t>
            </a:r>
          </a:p>
          <a:p>
            <a:pPr marL="201168" lvl="1" indent="0">
              <a:buNone/>
            </a:pPr>
            <a:r>
              <a:rPr lang="en-US" b="1" dirty="0"/>
              <a:t>MongoDB</a:t>
            </a:r>
          </a:p>
          <a:p>
            <a:pPr marL="201168" lvl="1" indent="0">
              <a:buNone/>
            </a:pPr>
            <a:r>
              <a:rPr lang="en-US" b="1" dirty="0"/>
              <a:t>Excel Spreadsheet</a:t>
            </a:r>
          </a:p>
          <a:p>
            <a:pPr marL="201168" lvl="1" indent="0">
              <a:buNone/>
            </a:pPr>
            <a:r>
              <a:rPr lang="en-US" b="1" dirty="0"/>
              <a:t>	Saved as an csv file </a:t>
            </a:r>
          </a:p>
          <a:p>
            <a:pPr marL="201168" lvl="1" indent="0">
              <a:buNone/>
            </a:pPr>
            <a:r>
              <a:rPr lang="en-US" b="1" dirty="0"/>
              <a:t>VS CODE </a:t>
            </a:r>
          </a:p>
          <a:p>
            <a:pPr marL="201168" lvl="1" indent="0">
              <a:buNone/>
            </a:pPr>
            <a:r>
              <a:rPr lang="en-US" b="1" dirty="0"/>
              <a:t>Where the code is written and documented</a:t>
            </a:r>
          </a:p>
          <a:p>
            <a:pPr lvl="1"/>
            <a:r>
              <a:rPr lang="en-US" b="1" dirty="0"/>
              <a:t>Git</a:t>
            </a:r>
          </a:p>
          <a:p>
            <a:pPr lvl="1"/>
            <a:r>
              <a:rPr lang="en-US" b="1" dirty="0"/>
              <a:t>Where the all the documents are saved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1E907E6-DC1F-49A9-A946-CEB2CB330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45130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5C440-D1CD-A6B8-5701-DF2244975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831548"/>
            <a:ext cx="10058400" cy="2355132"/>
          </a:xfrm>
        </p:spPr>
        <p:txBody>
          <a:bodyPr anchor="b">
            <a:normAutofit/>
          </a:bodyPr>
          <a:lstStyle/>
          <a:p>
            <a:r>
              <a:rPr lang="en-US" sz="7200"/>
              <a:t>WWE QUIZ Bowl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253D3D2-93DD-4AE3-9660-D546EF032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403" y="3429000"/>
            <a:ext cx="9811512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BB9AE-60D7-D386-C85F-4429D20C0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3671316"/>
            <a:ext cx="10058400" cy="2355132"/>
          </a:xfrm>
        </p:spPr>
        <p:txBody>
          <a:bodyPr anchor="t">
            <a:normAutofit/>
          </a:bodyPr>
          <a:lstStyle/>
          <a:p>
            <a:r>
              <a:rPr lang="en-US" dirty="0"/>
              <a:t>A Python Game where the user can answer fun WWE Questions and test their knowledge </a:t>
            </a:r>
          </a:p>
          <a:p>
            <a:pPr marL="201168" lvl="1" indent="0">
              <a:buNone/>
            </a:pPr>
            <a:r>
              <a:rPr lang="en-US" b="1" dirty="0"/>
              <a:t>Game Includes:</a:t>
            </a:r>
          </a:p>
          <a:p>
            <a:pPr marL="201168" lvl="1" indent="0">
              <a:buNone/>
            </a:pPr>
            <a:r>
              <a:rPr lang="en-US" b="1" dirty="0"/>
              <a:t>	</a:t>
            </a:r>
            <a:r>
              <a:rPr lang="en-US" dirty="0"/>
              <a:t>A database the shows users name and score to compare amongst their friends.</a:t>
            </a:r>
          </a:p>
          <a:p>
            <a:pPr marL="201168" lvl="1" indent="0">
              <a:buNone/>
            </a:pPr>
            <a:r>
              <a:rPr lang="en-US" sz="2800" b="1" dirty="0"/>
              <a:t>	</a:t>
            </a:r>
          </a:p>
          <a:p>
            <a:pPr marL="201168" lvl="1" indent="0">
              <a:buNone/>
            </a:pPr>
            <a:r>
              <a:rPr lang="en-US" sz="2800" b="1"/>
              <a:t>			TO THE QUIZ BOWL!!!!!!</a:t>
            </a:r>
            <a:endParaRPr lang="en-US" sz="28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C4A29D-5269-414E-AF71-0B9E9252E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1181667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LeftStep">
      <a:dk1>
        <a:srgbClr val="000000"/>
      </a:dk1>
      <a:lt1>
        <a:srgbClr val="FFFFFF"/>
      </a:lt1>
      <a:dk2>
        <a:srgbClr val="412A24"/>
      </a:dk2>
      <a:lt2>
        <a:srgbClr val="E8E2E3"/>
      </a:lt2>
      <a:accent1>
        <a:srgbClr val="80AAA3"/>
      </a:accent1>
      <a:accent2>
        <a:srgbClr val="74AC8C"/>
      </a:accent2>
      <a:accent3>
        <a:srgbClr val="7EAA7E"/>
      </a:accent3>
      <a:accent4>
        <a:srgbClr val="8BAB74"/>
      </a:accent4>
      <a:accent5>
        <a:srgbClr val="9EA57C"/>
      </a:accent5>
      <a:accent6>
        <a:srgbClr val="AEA076"/>
      </a:accent6>
      <a:hlink>
        <a:srgbClr val="AE6974"/>
      </a:hlink>
      <a:folHlink>
        <a:srgbClr val="7F7F7F"/>
      </a:folHlink>
    </a:clrScheme>
    <a:fontScheme name="Retrospect">
      <a:majorFont>
        <a:latin typeface="Bembo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 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84</Words>
  <Application>Microsoft Office PowerPoint</Application>
  <PresentationFormat>Widescreen</PresentationFormat>
  <Paragraphs>18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 Nova Light</vt:lpstr>
      <vt:lpstr>Bembo</vt:lpstr>
      <vt:lpstr>Calibri</vt:lpstr>
      <vt:lpstr>RetrospectVTI</vt:lpstr>
      <vt:lpstr>Foundation Project</vt:lpstr>
      <vt:lpstr>Tech Stack</vt:lpstr>
      <vt:lpstr>WWE QUIZ Bowl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Foundation Project</dc:title>
  <dc:creator>Kieran Vergara</dc:creator>
  <cp:lastModifiedBy>Kieran Vergara</cp:lastModifiedBy>
  <cp:revision>1</cp:revision>
  <dcterms:created xsi:type="dcterms:W3CDTF">2022-05-04T19:34:37Z</dcterms:created>
  <dcterms:modified xsi:type="dcterms:W3CDTF">2022-05-06T14:54:46Z</dcterms:modified>
</cp:coreProperties>
</file>

<file path=docProps/thumbnail.jpeg>
</file>